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  <p:sldMasterId id="2147483852" r:id="rId2"/>
  </p:sldMasterIdLst>
  <p:sldIdLst>
    <p:sldId id="256" r:id="rId3"/>
    <p:sldId id="257" r:id="rId4"/>
    <p:sldId id="264" r:id="rId5"/>
    <p:sldId id="265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369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364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25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4840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570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122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4719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772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0181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2694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404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2002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2684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866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4970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01198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0530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6775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305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2125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094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978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714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242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64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040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970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16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976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1ACA76-6FD0-4722-846B-6D072E806872}" type="datetimeFigureOut">
              <a:rPr lang="en-US" smtClean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590C3-BCFF-4F2E-AE9F-4AA9C2697C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54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dvance.qld.gov.au/ai-hub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ationaljournalofresearch.com/2020/08/29/cancer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72000" r="-7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36AFDE0-1B61-425C-B03F-B2541826E78E}"/>
              </a:ext>
            </a:extLst>
          </p:cNvPr>
          <p:cNvSpPr txBox="1"/>
          <p:nvPr/>
        </p:nvSpPr>
        <p:spPr>
          <a:xfrm>
            <a:off x="8636001" y="81280"/>
            <a:ext cx="36474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i="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Pathology Image Analysis for Lung cancer </a:t>
            </a:r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prediction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49DDAF-F87F-415E-BC25-C45CDDDF52D0}"/>
              </a:ext>
            </a:extLst>
          </p:cNvPr>
          <p:cNvSpPr txBox="1"/>
          <p:nvPr/>
        </p:nvSpPr>
        <p:spPr>
          <a:xfrm>
            <a:off x="9069724" y="3964723"/>
            <a:ext cx="32137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Group: Codemasters</a:t>
            </a:r>
            <a:b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(Edwin, Austin, Junaid, Abhishek)</a:t>
            </a:r>
          </a:p>
        </p:txBody>
      </p:sp>
    </p:spTree>
    <p:extLst>
      <p:ext uri="{BB962C8B-B14F-4D97-AF65-F5344CB8AC3E}">
        <p14:creationId xmlns:p14="http://schemas.microsoft.com/office/powerpoint/2010/main" val="1636647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0D50023-08F2-439E-BEE4-2B00E593A77D}"/>
              </a:ext>
            </a:extLst>
          </p:cNvPr>
          <p:cNvSpPr txBox="1"/>
          <p:nvPr/>
        </p:nvSpPr>
        <p:spPr>
          <a:xfrm>
            <a:off x="2012271" y="3105834"/>
            <a:ext cx="8167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ambria Math" panose="02040503050406030204" pitchFamily="18" charset="0"/>
                <a:ea typeface="Cambria Math" panose="020405030504060302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3258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DB9B3AD-B98A-49E1-8511-4CAA9AE8B2C0}"/>
              </a:ext>
            </a:extLst>
          </p:cNvPr>
          <p:cNvSpPr txBox="1"/>
          <p:nvPr/>
        </p:nvSpPr>
        <p:spPr>
          <a:xfrm>
            <a:off x="4154750" y="630315"/>
            <a:ext cx="78567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Overview of the Project</a:t>
            </a:r>
          </a:p>
        </p:txBody>
      </p:sp>
      <p:pic>
        <p:nvPicPr>
          <p:cNvPr id="6" name="Picture 5" descr="A picture containing blue, colorful&#10;&#10;Description automatically generated">
            <a:extLst>
              <a:ext uri="{FF2B5EF4-FFF2-40B4-BE49-F238E27FC236}">
                <a16:creationId xmlns:a16="http://schemas.microsoft.com/office/drawing/2014/main" id="{F5A04E58-3ED8-47FD-8800-9568F116C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419295" y="1826441"/>
            <a:ext cx="4912557" cy="27633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592DA19-D4F4-43FB-A6A7-E828F7A84446}"/>
              </a:ext>
            </a:extLst>
          </p:cNvPr>
          <p:cNvSpPr txBox="1"/>
          <p:nvPr/>
        </p:nvSpPr>
        <p:spPr>
          <a:xfrm>
            <a:off x="319596" y="2077375"/>
            <a:ext cx="49004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Main objective is to find the tumor present in the patients' lungs.</a:t>
            </a:r>
          </a:p>
        </p:txBody>
      </p:sp>
    </p:spTree>
    <p:extLst>
      <p:ext uri="{BB962C8B-B14F-4D97-AF65-F5344CB8AC3E}">
        <p14:creationId xmlns:p14="http://schemas.microsoft.com/office/powerpoint/2010/main" val="4126020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4806E8-9FCB-4F1C-8005-87A8817C06B5}"/>
              </a:ext>
            </a:extLst>
          </p:cNvPr>
          <p:cNvSpPr txBox="1"/>
          <p:nvPr/>
        </p:nvSpPr>
        <p:spPr>
          <a:xfrm>
            <a:off x="3595456" y="754602"/>
            <a:ext cx="8016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Data collection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ECBEE0-D8F4-4215-AEBE-F8E4B5C0B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72" y="1456677"/>
            <a:ext cx="9959576" cy="354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0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E4FBCF-BA55-498A-A8C9-476945E7AE1D}"/>
              </a:ext>
            </a:extLst>
          </p:cNvPr>
          <p:cNvSpPr txBox="1"/>
          <p:nvPr/>
        </p:nvSpPr>
        <p:spPr>
          <a:xfrm>
            <a:off x="4545367" y="559293"/>
            <a:ext cx="7004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Model building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541D4C-4682-45BF-929B-B9FDBE698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379" y="1074198"/>
            <a:ext cx="8537729" cy="569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21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ACF321-0DD2-4672-AA52-EC6E97F0C5D1}"/>
              </a:ext>
            </a:extLst>
          </p:cNvPr>
          <p:cNvSpPr txBox="1"/>
          <p:nvPr/>
        </p:nvSpPr>
        <p:spPr>
          <a:xfrm>
            <a:off x="4358936" y="612559"/>
            <a:ext cx="73329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Working of the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16B649-9CC9-4855-A82C-810D6B10B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319" y="1562470"/>
            <a:ext cx="8019096" cy="456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91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25F4C7-37A5-4D1E-9E2E-4986BF411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428" y="1296140"/>
            <a:ext cx="8597144" cy="490445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ACE6181-D895-4832-B320-EF00881FB38D}"/>
              </a:ext>
            </a:extLst>
          </p:cNvPr>
          <p:cNvSpPr/>
          <p:nvPr/>
        </p:nvSpPr>
        <p:spPr>
          <a:xfrm>
            <a:off x="2618913" y="5903650"/>
            <a:ext cx="1775534" cy="452762"/>
          </a:xfrm>
          <a:prstGeom prst="ellipse">
            <a:avLst/>
          </a:prstGeom>
          <a:noFill/>
          <a:ln w="38100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431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EB98F6-1F17-4964-AFAA-F8C070B18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725" y="594804"/>
            <a:ext cx="10937289" cy="615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4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90D78A-EA3D-4F15-A71C-C76E86B3F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30" y="878890"/>
            <a:ext cx="10049522" cy="565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734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0D59EE-80B1-4C7B-98E2-4229470E10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67"/>
          <a:stretch/>
        </p:blipFill>
        <p:spPr>
          <a:xfrm>
            <a:off x="594804" y="399497"/>
            <a:ext cx="11221375" cy="594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43834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Vapor Trail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112</TotalTime>
  <Words>48</Words>
  <Application>Microsoft Office PowerPoint</Application>
  <PresentationFormat>Widescreen</PresentationFormat>
  <Paragraphs>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Cambria Math</vt:lpstr>
      <vt:lpstr>Century Gothic</vt:lpstr>
      <vt:lpstr>Gill Sans MT</vt:lpstr>
      <vt:lpstr>Parcel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EDWIN KENNY PANDIRI</dc:creator>
  <cp:lastModifiedBy>EDWIN KENNY PANDIRI</cp:lastModifiedBy>
  <cp:revision>5</cp:revision>
  <dcterms:created xsi:type="dcterms:W3CDTF">2021-09-27T07:26:53Z</dcterms:created>
  <dcterms:modified xsi:type="dcterms:W3CDTF">2021-09-27T12:13:50Z</dcterms:modified>
</cp:coreProperties>
</file>

<file path=docProps/thumbnail.jpeg>
</file>